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705" autoAdjust="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E85AD-E31C-44D6-97C9-255276C0874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AE3BC-F900-4D7F-A347-F51AAEC4F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6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МБОУ «Екатерининская СОШ»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Вредные привычки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97204"/>
            <a:ext cx="410922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7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Татьяна\Desktop\Вр. привычки\dda61083030068b34456fccf259c483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47" y="2674938"/>
            <a:ext cx="4593644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Вр. привычки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53" y="2674938"/>
            <a:ext cx="460763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21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тьяна\Desktop\Вр. привычки\KIAAAgGGkuA-9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8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атьяна\Desktop\Вр. привычки\f1c9d69f3b0be4263fafd7e1fec2300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5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атьяна\Desktop\Вр. привычки\c3e085f1ac9c6fffaf386f17add58c1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2" y="1470624"/>
            <a:ext cx="8080898" cy="45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19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Вр. привычки\01e4812fc523e30b90a474f2d59ffba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3228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00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717</TotalTime>
  <Words>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МБОУ «Екатерининская СОШ»  Вредные привычки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примирения: проект года</dc:title>
  <dc:creator>Татьяна</dc:creator>
  <cp:lastModifiedBy>Татьяна</cp:lastModifiedBy>
  <cp:revision>61</cp:revision>
  <dcterms:created xsi:type="dcterms:W3CDTF">2018-01-18T10:00:15Z</dcterms:created>
  <dcterms:modified xsi:type="dcterms:W3CDTF">2022-10-24T10:05:46Z</dcterms:modified>
</cp:coreProperties>
</file>