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МБОУ «Екатерининская СОШ»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 descr="C:\Documents and Settings\Комп2\Рабочий стол\Сергеева\DSC07807.JPG"/>
          <p:cNvPicPr>
            <a:picLocks noChangeAspect="1" noChangeArrowheads="1"/>
          </p:cNvPicPr>
          <p:nvPr/>
        </p:nvPicPr>
        <p:blipFill>
          <a:blip r:embed="rId2"/>
          <a:srcRect r="808" b="7923"/>
          <a:stretch>
            <a:fillRect/>
          </a:stretch>
        </p:blipFill>
        <p:spPr bwMode="auto">
          <a:xfrm>
            <a:off x="4714876" y="3857604"/>
            <a:ext cx="4023907" cy="2801455"/>
          </a:xfrm>
          <a:prstGeom prst="rect">
            <a:avLst/>
          </a:prstGeom>
          <a:noFill/>
        </p:spPr>
      </p:pic>
      <p:pic>
        <p:nvPicPr>
          <p:cNvPr id="8" name="Picture 3" descr="C:\Documents and Settings\Комп2\Рабочий стол\фото\11\Рисунок3.jpg"/>
          <p:cNvPicPr>
            <a:picLocks noChangeAspect="1" noChangeArrowheads="1"/>
          </p:cNvPicPr>
          <p:nvPr/>
        </p:nvPicPr>
        <p:blipFill>
          <a:blip r:embed="rId3"/>
          <a:srcRect r="2243" b="16772"/>
          <a:stretch>
            <a:fillRect/>
          </a:stretch>
        </p:blipFill>
        <p:spPr bwMode="auto">
          <a:xfrm>
            <a:off x="2214546" y="1214422"/>
            <a:ext cx="4510799" cy="2428892"/>
          </a:xfrm>
          <a:prstGeom prst="rect">
            <a:avLst/>
          </a:prstGeom>
          <a:noFill/>
        </p:spPr>
      </p:pic>
      <p:pic>
        <p:nvPicPr>
          <p:cNvPr id="9" name="Picture 2" descr="C:\Documents and Settings\Комп2\Рабочий стол\Рисунок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857628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274638"/>
            <a:ext cx="2757478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Спортивный зал</a:t>
            </a:r>
            <a:endParaRPr lang="ru-RU" sz="3200" dirty="0"/>
          </a:p>
        </p:txBody>
      </p:sp>
      <p:pic>
        <p:nvPicPr>
          <p:cNvPr id="10243" name="Picture 3" descr="C:\Documents and Settings\Комп2\Рабочий стол\Сергеева\DSC097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689600" cy="4267200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6" name="Picture 6" descr="C:\Documents and Settings\Комп2\Рабочий стол\Сергеева\DSC097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428868"/>
            <a:ext cx="56896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715016"/>
            <a:ext cx="6615162" cy="85725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Учительская</a:t>
            </a:r>
            <a:endParaRPr lang="ru-RU" sz="3200" dirty="0"/>
          </a:p>
        </p:txBody>
      </p:sp>
      <p:pic>
        <p:nvPicPr>
          <p:cNvPr id="13314" name="Picture 2" descr="C:\Documents and Settings\Комп2\Рабочий стол\Сергеева\DSC097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000924" cy="5250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8" y="274638"/>
            <a:ext cx="2614602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Столовая</a:t>
            </a:r>
            <a:endParaRPr lang="ru-RU" sz="3200" dirty="0"/>
          </a:p>
        </p:txBody>
      </p:sp>
      <p:pic>
        <p:nvPicPr>
          <p:cNvPr id="11267" name="Picture 3" descr="C:\Documents and Settings\Комп2\Рабочий стол\Сергеева\DSC097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5689600" cy="4267200"/>
          </a:xfrm>
          <a:prstGeom prst="rect">
            <a:avLst/>
          </a:prstGeom>
          <a:noFill/>
        </p:spPr>
      </p:pic>
      <p:pic>
        <p:nvPicPr>
          <p:cNvPr id="11266" name="Picture 2" descr="C:\Documents and Settings\Комп2\Рабочий стол\Сергеева\DSC0974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357430"/>
            <a:ext cx="56896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Краткая информация о школе.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Екатерининской </a:t>
            </a:r>
            <a:r>
              <a:rPr lang="ru-RU" dirty="0" smtClean="0"/>
              <a:t> </a:t>
            </a:r>
            <a:r>
              <a:rPr lang="ru-RU" dirty="0" smtClean="0"/>
              <a:t>средней школе 125 лет.</a:t>
            </a:r>
          </a:p>
          <a:p>
            <a:r>
              <a:rPr lang="ru-RU" dirty="0" smtClean="0"/>
              <a:t>В школе обучается  -133 учащихся, дошкольная группа  - 20 человек.</a:t>
            </a:r>
          </a:p>
          <a:p>
            <a:r>
              <a:rPr lang="ru-RU" dirty="0" smtClean="0"/>
              <a:t>Педагогов – 19 человек.</a:t>
            </a:r>
          </a:p>
          <a:p>
            <a:r>
              <a:rPr lang="ru-RU" dirty="0" smtClean="0"/>
              <a:t>Классов комплектов – 11.</a:t>
            </a:r>
          </a:p>
          <a:p>
            <a:r>
              <a:rPr lang="ru-RU" dirty="0" smtClean="0"/>
              <a:t>Учебных кабинетов – 14, все оснащены компьютерами и проекторами.</a:t>
            </a:r>
          </a:p>
          <a:p>
            <a:r>
              <a:rPr lang="ru-RU" dirty="0" smtClean="0"/>
              <a:t>Приглашаем в нашу школу учителей математики, английского, информатики и физики с полной учебной нагрузкой, плюс внеурочная и внеклассная  работа.</a:t>
            </a:r>
          </a:p>
          <a:p>
            <a:r>
              <a:rPr lang="ru-RU" dirty="0" smtClean="0"/>
              <a:t>Временным жильем школа обеспечит.</a:t>
            </a:r>
          </a:p>
          <a:p>
            <a:r>
              <a:rPr lang="ru-RU" dirty="0" smtClean="0"/>
              <a:t>Школа находится в с. Екатерининское, в 25 км от районного  центра с. Сива. Автобус курсирует 5 раз в неделю.</a:t>
            </a:r>
          </a:p>
          <a:p>
            <a:r>
              <a:rPr lang="ru-RU" dirty="0" smtClean="0"/>
              <a:t>В селе имеется ФАП, сбербанк, почтовое отделение, 3 магазина, СДК. Библиотека, 2 ДОУ, село является центром поселения.</a:t>
            </a:r>
          </a:p>
          <a:p>
            <a:r>
              <a:rPr lang="ru-RU" dirty="0" smtClean="0"/>
              <a:t>Центральная  дорога асфальтирована. Село находится на федеральной трассе – Пермь – Санкт – Петербург.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Комп2\Рабочий стол\Сергеева\DSC097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505" t="11009" r="4587" b="9479"/>
          <a:stretch>
            <a:fillRect/>
          </a:stretch>
        </p:blipFill>
        <p:spPr bwMode="auto">
          <a:xfrm>
            <a:off x="214283" y="357166"/>
            <a:ext cx="5923858" cy="39290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Добро пожаловать в </a:t>
            </a:r>
            <a:r>
              <a:rPr lang="ru-RU" sz="3200" smtClean="0">
                <a:solidFill>
                  <a:schemeClr val="tx2">
                    <a:lumMod val="75000"/>
                  </a:schemeClr>
                </a:solidFill>
              </a:rPr>
              <a:t>нашу школу!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C:\Documents and Settings\Комп2\Рабочий стол\Сергеева\DSC097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786058"/>
            <a:ext cx="5072098" cy="3804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Комп2\Рабочий стол\Сергеева\DSC097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5689600" cy="4267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571480"/>
            <a:ext cx="2828916" cy="84615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2 этаж</a:t>
            </a:r>
            <a:endParaRPr lang="ru-RU" sz="3200" dirty="0"/>
          </a:p>
        </p:txBody>
      </p:sp>
      <p:pic>
        <p:nvPicPr>
          <p:cNvPr id="5124" name="Picture 4" descr="C:\Documents and Settings\Комп2\Рабочий стол\Сергеева\DSC097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643182"/>
            <a:ext cx="5260972" cy="3945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3 этаж</a:t>
            </a:r>
            <a:endParaRPr lang="ru-RU" sz="3200" dirty="0"/>
          </a:p>
        </p:txBody>
      </p:sp>
      <p:pic>
        <p:nvPicPr>
          <p:cNvPr id="6146" name="Picture 2" descr="C:\Documents and Settings\Комп2\Рабочий стол\Сергеева\DSC097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762533" cy="3571900"/>
          </a:xfrm>
          <a:prstGeom prst="rect">
            <a:avLst/>
          </a:prstGeom>
          <a:noFill/>
        </p:spPr>
      </p:pic>
      <p:pic>
        <p:nvPicPr>
          <p:cNvPr id="6148" name="Picture 4" descr="C:\Documents and Settings\Комп2\Рабочий стол\Сергеева\DSC097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893214"/>
            <a:ext cx="4975220" cy="3731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8" y="274638"/>
            <a:ext cx="2614602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Кабинет математики</a:t>
            </a:r>
            <a:endParaRPr lang="ru-RU" sz="3200" dirty="0"/>
          </a:p>
        </p:txBody>
      </p:sp>
      <p:pic>
        <p:nvPicPr>
          <p:cNvPr id="7171" name="Picture 3" descr="C:\Documents and Settings\Комп2\Рабочий стол\Сергеева\DSC097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5475286" cy="4106465"/>
          </a:xfrm>
          <a:prstGeom prst="rect">
            <a:avLst/>
          </a:prstGeom>
          <a:noFill/>
        </p:spPr>
      </p:pic>
      <p:pic>
        <p:nvPicPr>
          <p:cNvPr id="7170" name="Picture 2" descr="C:\Documents and Settings\Комп2\Рабочий стол\Сергеева\DSC0975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500306"/>
            <a:ext cx="5524539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274638"/>
            <a:ext cx="2757478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Кабинет иностранного языка.</a:t>
            </a:r>
            <a:endParaRPr lang="ru-RU" sz="3200" dirty="0"/>
          </a:p>
        </p:txBody>
      </p:sp>
      <p:pic>
        <p:nvPicPr>
          <p:cNvPr id="8194" name="Picture 2" descr="C:\Documents and Settings\Комп2\Рабочий стол\Сергеева\DSC097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689600" cy="4267200"/>
          </a:xfrm>
          <a:prstGeom prst="rect">
            <a:avLst/>
          </a:prstGeom>
          <a:noFill/>
        </p:spPr>
      </p:pic>
      <p:pic>
        <p:nvPicPr>
          <p:cNvPr id="8195" name="Picture 3" descr="C:\Documents and Settings\Комп2\Рабочий стол\Сергеева\DSC097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428868"/>
            <a:ext cx="56896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274638"/>
            <a:ext cx="2757478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Кабинет физики и информатики.</a:t>
            </a:r>
            <a:endParaRPr lang="ru-RU" sz="3200" dirty="0"/>
          </a:p>
        </p:txBody>
      </p:sp>
      <p:pic>
        <p:nvPicPr>
          <p:cNvPr id="12292" name="Picture 4" descr="C:\Documents and Settings\Комп2\Рабочий стол\Сергеева\DSC097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5524539" cy="4143404"/>
          </a:xfrm>
          <a:prstGeom prst="rect">
            <a:avLst/>
          </a:prstGeom>
          <a:noFill/>
        </p:spPr>
      </p:pic>
      <p:pic>
        <p:nvPicPr>
          <p:cNvPr id="12291" name="Picture 3" descr="C:\Documents and Settings\Комп2\Рабочий стол\Сергеева\DSC0977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90864" y="2500306"/>
            <a:ext cx="5499099" cy="4124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274638"/>
            <a:ext cx="268604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Актовый зал</a:t>
            </a:r>
            <a:endParaRPr lang="ru-RU" sz="3200" dirty="0"/>
          </a:p>
        </p:txBody>
      </p:sp>
      <p:pic>
        <p:nvPicPr>
          <p:cNvPr id="9219" name="Picture 3" descr="C:\Documents and Settings\Комп2\Рабочий стол\Сергеева\DSC09759.JPG"/>
          <p:cNvPicPr>
            <a:picLocks noChangeAspect="1" noChangeArrowheads="1"/>
          </p:cNvPicPr>
          <p:nvPr/>
        </p:nvPicPr>
        <p:blipFill>
          <a:blip r:embed="rId2"/>
          <a:srcRect r="808" b="24665"/>
          <a:stretch>
            <a:fillRect/>
          </a:stretch>
        </p:blipFill>
        <p:spPr bwMode="auto">
          <a:xfrm>
            <a:off x="3214678" y="3357562"/>
            <a:ext cx="5643602" cy="3214710"/>
          </a:xfrm>
          <a:prstGeom prst="rect">
            <a:avLst/>
          </a:prstGeom>
          <a:noFill/>
        </p:spPr>
      </p:pic>
      <p:pic>
        <p:nvPicPr>
          <p:cNvPr id="9218" name="Picture 2" descr="C:\Documents and Settings\Комп2\Рабочий стол\Сергеева\DSC0975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8342" b="17969"/>
          <a:stretch>
            <a:fillRect/>
          </a:stretch>
        </p:blipFill>
        <p:spPr bwMode="auto">
          <a:xfrm>
            <a:off x="214282" y="0"/>
            <a:ext cx="5214974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170</Words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МБОУ «Екатерининская СОШ»</vt:lpstr>
      <vt:lpstr>Краткая информация о школе.</vt:lpstr>
      <vt:lpstr>Добро пожаловать в нашу школу!</vt:lpstr>
      <vt:lpstr>2 этаж</vt:lpstr>
      <vt:lpstr>3 этаж</vt:lpstr>
      <vt:lpstr>Кабинет математики</vt:lpstr>
      <vt:lpstr>Кабинет иностранного языка.</vt:lpstr>
      <vt:lpstr>Кабинет физики и информатики.</vt:lpstr>
      <vt:lpstr>Актовый зал</vt:lpstr>
      <vt:lpstr>Спортивный зал</vt:lpstr>
      <vt:lpstr>Учительская</vt:lpstr>
      <vt:lpstr>Столовая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комп 2</cp:lastModifiedBy>
  <cp:revision>5</cp:revision>
  <dcterms:modified xsi:type="dcterms:W3CDTF">2017-04-05T07:10:43Z</dcterms:modified>
</cp:coreProperties>
</file>